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2" r:id="rId6"/>
    <p:sldId id="264" r:id="rId7"/>
    <p:sldId id="265" r:id="rId8"/>
    <p:sldId id="266" r:id="rId9"/>
    <p:sldId id="268" r:id="rId10"/>
    <p:sldId id="270" r:id="rId11"/>
    <p:sldId id="261" r:id="rId12"/>
    <p:sldId id="263" r:id="rId13"/>
    <p:sldId id="271" r:id="rId14"/>
    <p:sldId id="272" r:id="rId15"/>
    <p:sldId id="274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352928" cy="147002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Муниципальное Дошкольное Образовательное Учреждение «Детский сад «Ладушки»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564904"/>
            <a:ext cx="6400800" cy="1752600"/>
          </a:xfrm>
        </p:spPr>
        <p:txBody>
          <a:bodyPr/>
          <a:lstStyle/>
          <a:p>
            <a:r>
              <a:rPr lang="ru-RU" dirty="0" smtClean="0"/>
              <a:t>Развивающая предметно- пространственная среда</a:t>
            </a:r>
          </a:p>
          <a:p>
            <a:r>
              <a:rPr lang="ru-RU" dirty="0" smtClean="0"/>
              <a:t>Старшая группа №3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508104" y="551723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Воспитатели: </a:t>
            </a:r>
            <a:r>
              <a:rPr lang="ru-RU" dirty="0" smtClean="0"/>
              <a:t>Бобрик Н.А</a:t>
            </a:r>
            <a:r>
              <a:rPr lang="ru-RU" dirty="0" smtClean="0"/>
              <a:t>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</a:t>
            </a:r>
            <a:r>
              <a:rPr lang="ru-RU" dirty="0" err="1" smtClean="0"/>
              <a:t>Уймина</a:t>
            </a:r>
            <a:r>
              <a:rPr lang="ru-RU" dirty="0" smtClean="0"/>
              <a:t> И.С.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1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Музыкальный уголок</a:t>
            </a:r>
            <a:endParaRPr lang="ru-RU" sz="4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4"/>
          <a:stretch/>
        </p:blipFill>
        <p:spPr bwMode="auto">
          <a:xfrm>
            <a:off x="2339751" y="2420888"/>
            <a:ext cx="4760267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48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Уголок </a:t>
            </a:r>
            <a:r>
              <a:rPr lang="ru-RU" dirty="0"/>
              <a:t>природы и экспериментирования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720728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504704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8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38600" cy="3028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"/>
          <a:stretch/>
        </p:blipFill>
        <p:spPr bwMode="auto">
          <a:xfrm>
            <a:off x="4800817" y="260648"/>
            <a:ext cx="4032448" cy="3028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5332" r="1793"/>
          <a:stretch/>
        </p:blipFill>
        <p:spPr bwMode="auto">
          <a:xfrm>
            <a:off x="2987824" y="3573016"/>
            <a:ext cx="4047947" cy="3068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38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Уголок безопасности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57200" y="2420889"/>
            <a:ext cx="3106688" cy="36724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020" y="2348187"/>
            <a:ext cx="4039985" cy="30299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3620857" cy="43684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7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9"/>
          <a:stretch/>
        </p:blipFill>
        <p:spPr bwMode="auto">
          <a:xfrm>
            <a:off x="251520" y="620688"/>
            <a:ext cx="4038600" cy="21678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0"/>
          <a:stretch/>
        </p:blipFill>
        <p:spPr bwMode="auto">
          <a:xfrm>
            <a:off x="323528" y="3789040"/>
            <a:ext cx="4038600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8"/>
          <a:stretch/>
        </p:blipFill>
        <p:spPr bwMode="auto">
          <a:xfrm>
            <a:off x="4716016" y="2276872"/>
            <a:ext cx="4114256" cy="24331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2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Математический </a:t>
            </a:r>
            <a:r>
              <a:rPr lang="ru-RU" sz="4000" dirty="0"/>
              <a:t>уголок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8"/>
          <a:stretch/>
        </p:blipFill>
        <p:spPr bwMode="auto">
          <a:xfrm>
            <a:off x="323528" y="980728"/>
            <a:ext cx="4038600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038600" cy="3028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21088"/>
            <a:ext cx="3290129" cy="2426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99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Спортивный </a:t>
            </a:r>
            <a:r>
              <a:rPr lang="ru-RU" sz="4000" dirty="0"/>
              <a:t>уголок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1700808"/>
            <a:ext cx="4038600" cy="43115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62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dirty="0" smtClean="0"/>
              <a:t>Старшая группа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032448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43648"/>
            <a:ext cx="4032448" cy="4521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17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ru-RU" dirty="0" smtClean="0"/>
              <a:t>Раздевалка группы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3759670"/>
            <a:ext cx="4038600" cy="20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3273425"/>
            <a:ext cx="6119813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98" y="1484784"/>
            <a:ext cx="4283968" cy="4608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4104456" cy="4553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89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/>
          <a:lstStyle/>
          <a:p>
            <a:r>
              <a:rPr lang="ru-RU" dirty="0"/>
              <a:t>У</a:t>
            </a:r>
            <a:r>
              <a:rPr lang="ru-RU" dirty="0" smtClean="0"/>
              <a:t>голок </a:t>
            </a:r>
            <a:r>
              <a:rPr lang="ru-RU" dirty="0"/>
              <a:t>речевого развития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1369"/>
            <a:ext cx="363483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3"/>
          <a:stretch/>
        </p:blipFill>
        <p:spPr bwMode="auto">
          <a:xfrm>
            <a:off x="4860031" y="1628800"/>
            <a:ext cx="3816425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61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61" y="116632"/>
            <a:ext cx="4129334" cy="3028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776476" cy="33843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4076051" cy="33810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7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4000" dirty="0"/>
              <a:t>Уголок творчества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4038600" cy="3028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2276872"/>
            <a:ext cx="4039985" cy="30299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99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4038600" cy="3028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850208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32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Уголок конструирования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4038600" cy="3028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420888"/>
            <a:ext cx="4041775" cy="30313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0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26"/>
            <a:ext cx="8229600" cy="850106"/>
          </a:xfrm>
        </p:spPr>
        <p:txBody>
          <a:bodyPr>
            <a:normAutofit/>
          </a:bodyPr>
          <a:lstStyle/>
          <a:p>
            <a:r>
              <a:rPr lang="ru-RU" sz="4000" dirty="0"/>
              <a:t>Уголок сюжетно-ролевых игр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12896" r="12696" b="15055"/>
          <a:stretch/>
        </p:blipFill>
        <p:spPr bwMode="auto">
          <a:xfrm>
            <a:off x="6228184" y="764704"/>
            <a:ext cx="2757054" cy="35252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9" b="7160"/>
          <a:stretch/>
        </p:blipFill>
        <p:spPr bwMode="auto">
          <a:xfrm>
            <a:off x="179512" y="836712"/>
            <a:ext cx="3962400" cy="35467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0"/>
          <a:stretch/>
        </p:blipFill>
        <p:spPr bwMode="auto">
          <a:xfrm>
            <a:off x="3779912" y="3284984"/>
            <a:ext cx="2514954" cy="31118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5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174</TotalTime>
  <Words>54</Words>
  <Application>Microsoft Office PowerPoint</Application>
  <PresentationFormat>Экран (4:3)</PresentationFormat>
  <Paragraphs>17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Исполнительная</vt:lpstr>
      <vt:lpstr>Муниципальное Дошкольное Образовательное Учреждение «Детский сад «Ладушки»</vt:lpstr>
      <vt:lpstr>Старшая группа</vt:lpstr>
      <vt:lpstr>Раздевалка группы</vt:lpstr>
      <vt:lpstr>Уголок речевого развития </vt:lpstr>
      <vt:lpstr>Презентация PowerPoint</vt:lpstr>
      <vt:lpstr>Уголок творчества</vt:lpstr>
      <vt:lpstr>Презентация PowerPoint</vt:lpstr>
      <vt:lpstr>Уголок конструирования</vt:lpstr>
      <vt:lpstr>Уголок сюжетно-ролевых игр </vt:lpstr>
      <vt:lpstr>Музыкальный уголок</vt:lpstr>
      <vt:lpstr>Уголок природы и экспериментирования</vt:lpstr>
      <vt:lpstr>Презентация PowerPoint</vt:lpstr>
      <vt:lpstr>Уголок безопасности</vt:lpstr>
      <vt:lpstr>Презентация PowerPoint</vt:lpstr>
      <vt:lpstr>Математический уголок</vt:lpstr>
      <vt:lpstr>Спортивный уголок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«Детский сад «Ладушки»</dc:title>
  <dc:creator>User</dc:creator>
  <cp:lastModifiedBy>Пользователь Windows</cp:lastModifiedBy>
  <cp:revision>15</cp:revision>
  <dcterms:created xsi:type="dcterms:W3CDTF">2020-11-13T08:45:04Z</dcterms:created>
  <dcterms:modified xsi:type="dcterms:W3CDTF">2020-11-16T04:09:18Z</dcterms:modified>
</cp:coreProperties>
</file>